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</p:sldIdLst>
  <p:sldSz cx="9144000" cy="5143500" type="screen16x9"/>
  <p:notesSz cx="6858000" cy="9144000"/>
  <p:defaultTextStyle>
    <a:defPPr>
      <a:defRPr lang="ko-KR"/>
    </a:defPPr>
    <a:lvl1pPr marL="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2" y="-1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27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0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51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73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0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41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02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23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25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07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10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6CA2-F1F0-4595-AA63-578F0964D9B4}" type="datetimeFigureOut">
              <a:rPr lang="ko-KR" altLang="en-US" smtClean="0"/>
              <a:t>1/30/18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4319-EF82-4335-B5F3-39F47B7215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5078641" y="1323909"/>
            <a:ext cx="1887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4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712520" y="1311518"/>
            <a:ext cx="3168000" cy="1"/>
          </a:xfrm>
          <a:prstGeom prst="line">
            <a:avLst/>
          </a:prstGeom>
          <a:ln>
            <a:solidFill>
              <a:srgbClr val="5B9BD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712520" y="2437695"/>
            <a:ext cx="3168000" cy="1"/>
          </a:xfrm>
          <a:prstGeom prst="line">
            <a:avLst/>
          </a:prstGeom>
          <a:ln>
            <a:solidFill>
              <a:srgbClr val="5B9BD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712520" y="3527537"/>
            <a:ext cx="3168000" cy="1"/>
          </a:xfrm>
          <a:prstGeom prst="line">
            <a:avLst/>
          </a:prstGeom>
          <a:ln>
            <a:solidFill>
              <a:srgbClr val="5B9BD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6020453" y="1311518"/>
            <a:ext cx="1692000" cy="1"/>
          </a:xfrm>
          <a:prstGeom prst="line">
            <a:avLst/>
          </a:prstGeom>
          <a:ln>
            <a:solidFill>
              <a:srgbClr val="5B9BD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020453" y="2437695"/>
            <a:ext cx="1692000" cy="1"/>
          </a:xfrm>
          <a:prstGeom prst="line">
            <a:avLst/>
          </a:prstGeom>
          <a:ln>
            <a:solidFill>
              <a:srgbClr val="5B9BD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020453" y="3527537"/>
            <a:ext cx="1692000" cy="1"/>
          </a:xfrm>
          <a:prstGeom prst="line">
            <a:avLst/>
          </a:prstGeom>
          <a:ln>
            <a:solidFill>
              <a:srgbClr val="5B9BD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1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3" name="직선 연결선 2"/>
          <p:cNvCxnSpPr/>
          <p:nvPr/>
        </p:nvCxnSpPr>
        <p:spPr>
          <a:xfrm>
            <a:off x="2597932" y="1937162"/>
            <a:ext cx="5760000" cy="1"/>
          </a:xfrm>
          <a:prstGeom prst="line">
            <a:avLst/>
          </a:prstGeom>
          <a:ln>
            <a:solidFill>
              <a:srgbClr val="5B9BD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2597932" y="3310767"/>
            <a:ext cx="5760000" cy="1"/>
          </a:xfrm>
          <a:prstGeom prst="line">
            <a:avLst/>
          </a:prstGeom>
          <a:ln>
            <a:solidFill>
              <a:srgbClr val="5B9BD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7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Rob Landis</cp:lastModifiedBy>
  <cp:revision>15</cp:revision>
  <dcterms:created xsi:type="dcterms:W3CDTF">2018-01-23T05:13:53Z</dcterms:created>
  <dcterms:modified xsi:type="dcterms:W3CDTF">2018-01-30T14:42:58Z</dcterms:modified>
</cp:coreProperties>
</file>