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8" r:id="rId5"/>
    <p:sldId id="258" r:id="rId6"/>
    <p:sldId id="261" r:id="rId7"/>
    <p:sldId id="262" r:id="rId8"/>
    <p:sldId id="263" r:id="rId9"/>
    <p:sldId id="264" r:id="rId10"/>
    <p:sldId id="269" r:id="rId11"/>
    <p:sldId id="266" r:id="rId12"/>
    <p:sldId id="267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88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48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5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3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1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6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9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3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4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7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6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0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D8B43-BFEF-468A-93D0-EB13513CB8F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1ABF4-9D33-48DE-8CC5-26D7DE377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8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77440"/>
            <a:ext cx="7315200" cy="2286000"/>
          </a:xfrm>
          <a:solidFill>
            <a:srgbClr val="FFFF00">
              <a:alpha val="3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en-US" sz="8000" dirty="0">
                <a:latin typeface="Tempus Sans ITC" panose="04020404030D07020202" pitchFamily="82" charset="0"/>
              </a:rPr>
              <a:t>IAWN Website</a:t>
            </a:r>
            <a:br>
              <a:rPr lang="en-US" sz="8000" dirty="0">
                <a:latin typeface="Tempus Sans ITC" panose="04020404030D07020202" pitchFamily="82" charset="0"/>
              </a:rPr>
            </a:br>
            <a:r>
              <a:rPr lang="en-US" dirty="0"/>
              <a:t>A Quick Tour</a:t>
            </a:r>
            <a:endParaRPr lang="en-US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71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99509"/>
            <a:ext cx="8229600" cy="53458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Site for distribution of information and collection of observing plans for a PHO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48" r="1372" b="21112"/>
          <a:stretch/>
        </p:blipFill>
        <p:spPr>
          <a:xfrm>
            <a:off x="457200" y="1644052"/>
            <a:ext cx="7795897" cy="3590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259169" y="3664287"/>
            <a:ext cx="32004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Used the return of 2012 TC4 as a “test case” to simulate progress following </a:t>
            </a:r>
            <a:r>
              <a:rPr lang="en-US"/>
              <a:t>a newly discovered PHO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98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To provide informed content explaining NEO Observations and Populations to the community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Tim </a:t>
            </a:r>
            <a:r>
              <a:rPr lang="en-US" dirty="0" err="1"/>
              <a:t>Spahr</a:t>
            </a:r>
            <a:r>
              <a:rPr lang="en-US" dirty="0"/>
              <a:t>, SBN IAWN content manager</a:t>
            </a:r>
          </a:p>
          <a:p>
            <a:pPr lvl="1"/>
            <a:r>
              <a:rPr lang="en-US" dirty="0"/>
              <a:t>Input from IAWN participants encouraged!</a:t>
            </a:r>
          </a:p>
          <a:p>
            <a:pPr lvl="2"/>
            <a:r>
              <a:rPr lang="en-US" dirty="0"/>
              <a:t>Assets</a:t>
            </a:r>
          </a:p>
          <a:p>
            <a:pPr lvl="2"/>
            <a:r>
              <a:rPr lang="en-US" dirty="0"/>
              <a:t>News from your region</a:t>
            </a:r>
          </a:p>
          <a:p>
            <a:pPr lvl="2"/>
            <a:r>
              <a:rPr lang="en-US" dirty="0"/>
              <a:t>Feedback appreciated!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29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Perspectives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Logos</a:t>
            </a:r>
          </a:p>
          <a:p>
            <a:pPr lvl="1"/>
            <a:r>
              <a:rPr lang="en-US" dirty="0"/>
              <a:t>What logos should we use?</a:t>
            </a:r>
          </a:p>
          <a:p>
            <a:pPr lvl="1"/>
            <a:r>
              <a:rPr lang="en-US" dirty="0"/>
              <a:t>On page of Members or </a:t>
            </a:r>
            <a:r>
              <a:rPr lang="en-US"/>
              <a:t>across site (branded)?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Philosophy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/>
              <a:t>Accessible</a:t>
            </a:r>
          </a:p>
          <a:p>
            <a:pPr lvl="1"/>
            <a:r>
              <a:rPr lang="en-US" dirty="0"/>
              <a:t>(some host requirements)</a:t>
            </a:r>
          </a:p>
        </p:txBody>
      </p:sp>
    </p:spTree>
    <p:extLst>
      <p:ext uri="{BB962C8B-B14F-4D97-AF65-F5344CB8AC3E}">
        <p14:creationId xmlns:p14="http://schemas.microsoft.com/office/powerpoint/2010/main" val="409287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Campaign Example - 2012 TC4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77" y="1136819"/>
            <a:ext cx="6861926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8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Status Page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4" y="1121994"/>
            <a:ext cx="6771782" cy="5199633"/>
          </a:xfrm>
        </p:spPr>
      </p:pic>
    </p:spTree>
    <p:extLst>
      <p:ext uri="{BB962C8B-B14F-4D97-AF65-F5344CB8AC3E}">
        <p14:creationId xmlns:p14="http://schemas.microsoft.com/office/powerpoint/2010/main" val="399685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Status – Text Updates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6057" y="1495626"/>
            <a:ext cx="7776516" cy="3772108"/>
            <a:chOff x="827905" y="1249681"/>
            <a:chExt cx="7776516" cy="37721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75"/>
            <a:stretch/>
          </p:blipFill>
          <p:spPr>
            <a:xfrm>
              <a:off x="827905" y="3744100"/>
              <a:ext cx="7760043" cy="12776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305"/>
            <a:stretch/>
          </p:blipFill>
          <p:spPr>
            <a:xfrm>
              <a:off x="844378" y="1249681"/>
              <a:ext cx="7760043" cy="2432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14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Observing plan inputs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" y="1124661"/>
            <a:ext cx="7098517" cy="4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98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Plan Log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" r="5539" b="240"/>
          <a:stretch/>
        </p:blipFill>
        <p:spPr>
          <a:xfrm>
            <a:off x="515907" y="1309816"/>
            <a:ext cx="8112185" cy="46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09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iawn.net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315200" cy="48767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89990" y="3625078"/>
            <a:ext cx="2298700" cy="2298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5852160" y="5852160"/>
            <a:ext cx="3200400" cy="9144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Auto updates from alerts sent out meeting criteria</a:t>
            </a:r>
          </a:p>
        </p:txBody>
      </p:sp>
    </p:spTree>
    <p:extLst>
      <p:ext uri="{BB962C8B-B14F-4D97-AF65-F5344CB8AC3E}">
        <p14:creationId xmlns:p14="http://schemas.microsoft.com/office/powerpoint/2010/main" val="2690603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Two views – paragraph (as done on original IAWN site) and tabular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Both link to Discovery Announcement, Latest Orbit &amp; Observations at MPC</a:t>
            </a:r>
          </a:p>
          <a:p>
            <a:r>
              <a:rPr lang="en-US" dirty="0"/>
              <a:t>Table also links to Geometry info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049"/>
            <a:ext cx="4572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13049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9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52433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Plots are auto-generated when object is added to the close approach list (or when orbit becomes available)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Offers easy first-glimpse of observing conditions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716" r="-1" b="6606"/>
          <a:stretch/>
        </p:blipFill>
        <p:spPr>
          <a:xfrm>
            <a:off x="780584" y="2087939"/>
            <a:ext cx="7493620" cy="36092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5575610" y="3767996"/>
            <a:ext cx="311119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Plots include: </a:t>
            </a:r>
          </a:p>
          <a:p>
            <a:r>
              <a:rPr lang="en-US" dirty="0"/>
              <a:t>Heliocentric &amp; Geocentric Dist.</a:t>
            </a:r>
          </a:p>
          <a:p>
            <a:r>
              <a:rPr lang="en-US" dirty="0"/>
              <a:t>Solar </a:t>
            </a:r>
            <a:r>
              <a:rPr lang="en-US" dirty="0" err="1"/>
              <a:t>Elong</a:t>
            </a:r>
            <a:r>
              <a:rPr lang="en-US" dirty="0"/>
              <a:t>. and Phase angle</a:t>
            </a:r>
          </a:p>
          <a:p>
            <a:r>
              <a:rPr lang="en-US" dirty="0"/>
              <a:t>Predicted Brightness</a:t>
            </a:r>
          </a:p>
          <a:p>
            <a:r>
              <a:rPr lang="en-US" dirty="0"/>
              <a:t>Orbit (oblique view)</a:t>
            </a:r>
          </a:p>
          <a:p>
            <a:r>
              <a:rPr lang="en-US" dirty="0"/>
              <a:t>Orbit (Earth co-rotation view)</a:t>
            </a:r>
          </a:p>
        </p:txBody>
      </p:sp>
    </p:spTree>
    <p:extLst>
      <p:ext uri="{BB962C8B-B14F-4D97-AF65-F5344CB8AC3E}">
        <p14:creationId xmlns:p14="http://schemas.microsoft.com/office/powerpoint/2010/main" val="99915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iawn.net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315200" cy="48767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79042" y="3978691"/>
            <a:ext cx="4128591" cy="18167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47000" y="4248150"/>
            <a:ext cx="133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91440" y="5394960"/>
            <a:ext cx="3200400" cy="13716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Changing articles currently in Features &amp; Technical sections, but could also link to a Campaign</a:t>
            </a:r>
          </a:p>
        </p:txBody>
      </p:sp>
    </p:spTree>
    <p:extLst>
      <p:ext uri="{BB962C8B-B14F-4D97-AF65-F5344CB8AC3E}">
        <p14:creationId xmlns:p14="http://schemas.microsoft.com/office/powerpoint/2010/main" val="4292011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144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4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144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77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144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53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144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29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239</Words>
  <Application>Microsoft Macintosh PowerPoint</Application>
  <PresentationFormat>On-screen Show (4:3)</PresentationFormat>
  <Paragraphs>76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Tempus Sans ITC</vt:lpstr>
      <vt:lpstr>Office Theme</vt:lpstr>
      <vt:lpstr>IAWN Website A Quick Tour</vt:lpstr>
      <vt:lpstr>iawn.net</vt:lpstr>
      <vt:lpstr>Close Approaches</vt:lpstr>
      <vt:lpstr>Geometry</vt:lpstr>
      <vt:lpstr>iawn.net</vt:lpstr>
      <vt:lpstr>Features</vt:lpstr>
      <vt:lpstr>Technical</vt:lpstr>
      <vt:lpstr>About</vt:lpstr>
      <vt:lpstr>Meetings</vt:lpstr>
      <vt:lpstr>Campaigns</vt:lpstr>
      <vt:lpstr>Content</vt:lpstr>
      <vt:lpstr>Design Perspectives</vt:lpstr>
      <vt:lpstr>Campaign Example - 2012 TC4</vt:lpstr>
      <vt:lpstr>Observation Status Page</vt:lpstr>
      <vt:lpstr>Observation Status – Text Updates</vt:lpstr>
      <vt:lpstr>Observing plan inputs</vt:lpstr>
      <vt:lpstr>Observation Plan Log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IAWN Website</dc:title>
  <dc:creator>Elizabeth Warner</dc:creator>
  <cp:lastModifiedBy>Microsoft Office User</cp:lastModifiedBy>
  <cp:revision>20</cp:revision>
  <dcterms:created xsi:type="dcterms:W3CDTF">2018-10-18T13:42:06Z</dcterms:created>
  <dcterms:modified xsi:type="dcterms:W3CDTF">2018-10-19T13:33:09Z</dcterms:modified>
</cp:coreProperties>
</file>