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6" r:id="rId2"/>
    <p:sldMasterId id="2147483663" r:id="rId3"/>
    <p:sldMasterId id="2147483674" r:id="rId4"/>
    <p:sldMasterId id="2147483685" r:id="rId5"/>
    <p:sldMasterId id="2147483696" r:id="rId6"/>
    <p:sldMasterId id="2147483707" r:id="rId7"/>
    <p:sldMasterId id="2147483718" r:id="rId8"/>
    <p:sldMasterId id="2147483720" r:id="rId9"/>
  </p:sldMasterIdLst>
  <p:notesMasterIdLst>
    <p:notesMasterId r:id="rId12"/>
  </p:notesMasterIdLst>
  <p:sldIdLst>
    <p:sldId id="1200" r:id="rId10"/>
    <p:sldId id="120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FAEF"/>
    <a:srgbClr val="167C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8"/>
    <p:restoredTop sz="95250" autoAdjust="0"/>
  </p:normalViewPr>
  <p:slideViewPr>
    <p:cSldViewPr snapToGrid="0" snapToObjects="1">
      <p:cViewPr varScale="1">
        <p:scale>
          <a:sx n="82" d="100"/>
          <a:sy n="82" d="100"/>
        </p:scale>
        <p:origin x="8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4932"/>
    </p:cViewPr>
  </p:sorterViewPr>
  <p:notesViewPr>
    <p:cSldViewPr snapToGrid="0" snapToObjects="1">
      <p:cViewPr varScale="1">
        <p:scale>
          <a:sx n="88" d="100"/>
          <a:sy n="88" d="100"/>
        </p:scale>
        <p:origin x="387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24A24-DC22-2943-99D7-01C752B4963A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93C72-9698-1D47-9BC2-8569CE5861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7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93C72-9698-1D47-9BC2-8569CE5861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649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E8D7C11F-8D26-5D40-B5ED-222A84AFC1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629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42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846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5526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0284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E8D7C11F-8D26-5D40-B5ED-222A84AFC1E1}" type="slidenum">
              <a:rPr lang="en-US" smtClean="0">
                <a:solidFill>
                  <a:srgbClr val="ED7D31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96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8460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9690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1049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59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3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F0217-1124-4429-BF90-3F029303DE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73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0269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4159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E8D7C11F-8D26-5D40-B5ED-222A84AFC1E1}" type="slidenum">
              <a:rPr lang="en-US" smtClean="0">
                <a:solidFill>
                  <a:srgbClr val="ED7D31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22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F0217-1124-4429-BF90-3F029303DE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21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958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282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9747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27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215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160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044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1774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E8D7C11F-8D26-5D40-B5ED-222A84AFC1E1}" type="slidenum">
              <a:rPr lang="en-US" smtClean="0">
                <a:solidFill>
                  <a:srgbClr val="ED7D31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54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F0217-1124-4429-BF90-3F029303DE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44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6150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0533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2527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933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172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65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77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1722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1722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01024" y="6206383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2A45-F9EB-4B11-B51F-070687D549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18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E8D7C11F-8D26-5D40-B5ED-222A84AFC1E1}" type="slidenum">
              <a:rPr lang="en-US" smtClean="0">
                <a:solidFill>
                  <a:srgbClr val="ED7D31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200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F0217-1124-4429-BF90-3F029303DE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62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0517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6490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5012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674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007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3378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06306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461337-7DF9-274B-A183-BF5AE06FBAE3}"/>
              </a:ext>
            </a:extLst>
          </p:cNvPr>
          <p:cNvSpPr txBox="1"/>
          <p:nvPr userDrawn="1"/>
        </p:nvSpPr>
        <p:spPr>
          <a:xfrm>
            <a:off x="229075" y="6582881"/>
            <a:ext cx="1170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baseline="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</a:rPr>
              <a:t>Near-Earth Object Observations Program – Interagency and International Partnerships – Mitigation Research</a:t>
            </a:r>
          </a:p>
        </p:txBody>
      </p:sp>
    </p:spTree>
    <p:extLst>
      <p:ext uri="{BB962C8B-B14F-4D97-AF65-F5344CB8AC3E}">
        <p14:creationId xmlns:p14="http://schemas.microsoft.com/office/powerpoint/2010/main" val="123821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E8D7C11F-8D26-5D40-B5ED-222A84AFC1E1}" type="slidenum">
              <a:rPr lang="en-US" smtClean="0">
                <a:solidFill>
                  <a:srgbClr val="ED7D31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372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F0217-1124-4429-BF90-3F029303DE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832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30658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29110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1722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1722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01024" y="6206383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2A45-F9EB-4B11-B51F-070687D549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92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F0217-1124-4429-BF90-3F029303DE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2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9205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161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58DE-BBD7-7042-A01D-198C9436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0509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8.xml"/><Relationship Id="rId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428FA0-90FD-F44A-A847-BFAE7E7F58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528" y="108857"/>
            <a:ext cx="1944773" cy="969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E3B5D-D4DF-E244-80E0-EC306BD40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825"/>
          <a:stretch/>
        </p:blipFill>
        <p:spPr>
          <a:xfrm>
            <a:off x="0" y="4884233"/>
            <a:ext cx="12192000" cy="1973767"/>
          </a:xfrm>
          <a:prstGeom prst="rect">
            <a:avLst/>
          </a:prstGeom>
        </p:spPr>
      </p:pic>
      <p:pic>
        <p:nvPicPr>
          <p:cNvPr id="4" name="Picture 3" descr="NASA.png">
            <a:extLst>
              <a:ext uri="{FF2B5EF4-FFF2-40B4-BE49-F238E27FC236}">
                <a16:creationId xmlns:a16="http://schemas.microsoft.com/office/drawing/2014/main" id="{6C8792F2-BAE4-674B-A02F-36211DC19B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7861" y="285726"/>
            <a:ext cx="976316" cy="90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755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428FA0-90FD-F44A-A847-BFAE7E7F58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1528" y="108857"/>
            <a:ext cx="1944773" cy="969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E3B5D-D4DF-E244-80E0-EC306BD40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825"/>
          <a:stretch/>
        </p:blipFill>
        <p:spPr>
          <a:xfrm>
            <a:off x="0" y="4884233"/>
            <a:ext cx="12192000" cy="1973767"/>
          </a:xfrm>
          <a:prstGeom prst="rect">
            <a:avLst/>
          </a:prstGeom>
        </p:spPr>
      </p:pic>
      <p:pic>
        <p:nvPicPr>
          <p:cNvPr id="4" name="Picture 3" descr="NASA.png">
            <a:extLst>
              <a:ext uri="{FF2B5EF4-FFF2-40B4-BE49-F238E27FC236}">
                <a16:creationId xmlns:a16="http://schemas.microsoft.com/office/drawing/2014/main" id="{6C8792F2-BAE4-674B-A02F-36211DC19B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6957" y="363574"/>
            <a:ext cx="621255" cy="5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724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428FA0-90FD-F44A-A847-BFAE7E7F588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31528" y="108857"/>
            <a:ext cx="1944773" cy="969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E3B5D-D4DF-E244-80E0-EC306BD40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825"/>
          <a:stretch/>
        </p:blipFill>
        <p:spPr>
          <a:xfrm>
            <a:off x="0" y="4884233"/>
            <a:ext cx="12192000" cy="1973767"/>
          </a:xfrm>
          <a:prstGeom prst="rect">
            <a:avLst/>
          </a:prstGeom>
        </p:spPr>
      </p:pic>
      <p:pic>
        <p:nvPicPr>
          <p:cNvPr id="4" name="Picture 3" descr="NASA.png">
            <a:extLst>
              <a:ext uri="{FF2B5EF4-FFF2-40B4-BE49-F238E27FC236}">
                <a16:creationId xmlns:a16="http://schemas.microsoft.com/office/drawing/2014/main" id="{6C8792F2-BAE4-674B-A02F-36211DC19B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6957" y="363574"/>
            <a:ext cx="621255" cy="5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269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428FA0-90FD-F44A-A847-BFAE7E7F588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31528" y="108857"/>
            <a:ext cx="1944773" cy="969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E3B5D-D4DF-E244-80E0-EC306BD40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825"/>
          <a:stretch/>
        </p:blipFill>
        <p:spPr>
          <a:xfrm>
            <a:off x="0" y="4884233"/>
            <a:ext cx="12192000" cy="1973767"/>
          </a:xfrm>
          <a:prstGeom prst="rect">
            <a:avLst/>
          </a:prstGeom>
        </p:spPr>
      </p:pic>
      <p:pic>
        <p:nvPicPr>
          <p:cNvPr id="4" name="Picture 3" descr="NASA.png">
            <a:extLst>
              <a:ext uri="{FF2B5EF4-FFF2-40B4-BE49-F238E27FC236}">
                <a16:creationId xmlns:a16="http://schemas.microsoft.com/office/drawing/2014/main" id="{6C8792F2-BAE4-674B-A02F-36211DC19BA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6957" y="363574"/>
            <a:ext cx="621255" cy="5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477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428FA0-90FD-F44A-A847-BFAE7E7F588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31528" y="108857"/>
            <a:ext cx="1944773" cy="969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E3B5D-D4DF-E244-80E0-EC306BD40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825"/>
          <a:stretch/>
        </p:blipFill>
        <p:spPr>
          <a:xfrm>
            <a:off x="0" y="4884233"/>
            <a:ext cx="12192000" cy="1973767"/>
          </a:xfrm>
          <a:prstGeom prst="rect">
            <a:avLst/>
          </a:prstGeom>
        </p:spPr>
      </p:pic>
      <p:pic>
        <p:nvPicPr>
          <p:cNvPr id="4" name="Picture 3" descr="NASA.png">
            <a:extLst>
              <a:ext uri="{FF2B5EF4-FFF2-40B4-BE49-F238E27FC236}">
                <a16:creationId xmlns:a16="http://schemas.microsoft.com/office/drawing/2014/main" id="{6C8792F2-BAE4-674B-A02F-36211DC19B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6957" y="363574"/>
            <a:ext cx="621255" cy="5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95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428FA0-90FD-F44A-A847-BFAE7E7F588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31528" y="108857"/>
            <a:ext cx="1944773" cy="969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E3B5D-D4DF-E244-80E0-EC306BD40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825"/>
          <a:stretch/>
        </p:blipFill>
        <p:spPr>
          <a:xfrm>
            <a:off x="0" y="4884233"/>
            <a:ext cx="12192000" cy="1973767"/>
          </a:xfrm>
          <a:prstGeom prst="rect">
            <a:avLst/>
          </a:prstGeom>
        </p:spPr>
      </p:pic>
      <p:pic>
        <p:nvPicPr>
          <p:cNvPr id="4" name="Picture 3" descr="NASA.png">
            <a:extLst>
              <a:ext uri="{FF2B5EF4-FFF2-40B4-BE49-F238E27FC236}">
                <a16:creationId xmlns:a16="http://schemas.microsoft.com/office/drawing/2014/main" id="{6C8792F2-BAE4-674B-A02F-36211DC19B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6957" y="363574"/>
            <a:ext cx="621255" cy="5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155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428FA0-90FD-F44A-A847-BFAE7E7F588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31528" y="108857"/>
            <a:ext cx="1944773" cy="969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E3B5D-D4DF-E244-80E0-EC306BD40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825"/>
          <a:stretch/>
        </p:blipFill>
        <p:spPr>
          <a:xfrm>
            <a:off x="0" y="4884233"/>
            <a:ext cx="12192000" cy="1973767"/>
          </a:xfrm>
          <a:prstGeom prst="rect">
            <a:avLst/>
          </a:prstGeom>
        </p:spPr>
      </p:pic>
      <p:pic>
        <p:nvPicPr>
          <p:cNvPr id="4" name="Picture 3" descr="NASA.png">
            <a:extLst>
              <a:ext uri="{FF2B5EF4-FFF2-40B4-BE49-F238E27FC236}">
                <a16:creationId xmlns:a16="http://schemas.microsoft.com/office/drawing/2014/main" id="{6C8792F2-BAE4-674B-A02F-36211DC19B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6957" y="363574"/>
            <a:ext cx="621255" cy="5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56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428FA0-90FD-F44A-A847-BFAE7E7F5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528" y="108857"/>
            <a:ext cx="1944773" cy="969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E3B5D-D4DF-E244-80E0-EC306BD40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825"/>
          <a:stretch/>
        </p:blipFill>
        <p:spPr>
          <a:xfrm>
            <a:off x="0" y="4884233"/>
            <a:ext cx="12192000" cy="1973767"/>
          </a:xfrm>
          <a:prstGeom prst="rect">
            <a:avLst/>
          </a:prstGeom>
        </p:spPr>
      </p:pic>
      <p:pic>
        <p:nvPicPr>
          <p:cNvPr id="4" name="Picture 3" descr="NASA.png">
            <a:extLst>
              <a:ext uri="{FF2B5EF4-FFF2-40B4-BE49-F238E27FC236}">
                <a16:creationId xmlns:a16="http://schemas.microsoft.com/office/drawing/2014/main" id="{6C8792F2-BAE4-674B-A02F-36211DC19B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6957" y="363574"/>
            <a:ext cx="621255" cy="5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73001"/>
      </p:ext>
    </p:extLst>
  </p:cSld>
  <p:clrMap bg1="dk1" tx1="lt1" bg2="dk2" tx2="lt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428FA0-90FD-F44A-A847-BFAE7E7F588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1528" y="108857"/>
            <a:ext cx="1944773" cy="969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E3B5D-D4DF-E244-80E0-EC306BD40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825"/>
          <a:stretch/>
        </p:blipFill>
        <p:spPr>
          <a:xfrm>
            <a:off x="0" y="4884233"/>
            <a:ext cx="12192000" cy="1973767"/>
          </a:xfrm>
          <a:prstGeom prst="rect">
            <a:avLst/>
          </a:prstGeom>
        </p:spPr>
      </p:pic>
      <p:pic>
        <p:nvPicPr>
          <p:cNvPr id="4" name="Picture 3" descr="NASA.png">
            <a:extLst>
              <a:ext uri="{FF2B5EF4-FFF2-40B4-BE49-F238E27FC236}">
                <a16:creationId xmlns:a16="http://schemas.microsoft.com/office/drawing/2014/main" id="{6C8792F2-BAE4-674B-A02F-36211DC19BA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6957" y="363574"/>
            <a:ext cx="621255" cy="5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816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25061"/>
            <a:ext cx="5931877" cy="4448908"/>
          </a:xfrm>
          <a:prstGeom prst="rect">
            <a:avLst/>
          </a:prstGeom>
        </p:spPr>
      </p:pic>
      <p:sp>
        <p:nvSpPr>
          <p:cNvPr id="4" name="NEO Characterization Process"/>
          <p:cNvSpPr txBox="1">
            <a:spLocks/>
          </p:cNvSpPr>
          <p:nvPr/>
        </p:nvSpPr>
        <p:spPr>
          <a:xfrm>
            <a:off x="3115506" y="248669"/>
            <a:ext cx="6157447" cy="71106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53162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80" kern="1200">
                <a:solidFill>
                  <a:schemeClr val="accent1">
                    <a:hueOff val="300932"/>
                    <a:lumOff val="-21745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/>
                </a:solidFill>
                <a:latin typeface="+mn-lt"/>
              </a:rPr>
              <a:t>Bering Sea Impact, 18 Dec 2018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+mn-lt"/>
              </a:rPr>
              <a:t>173 </a:t>
            </a:r>
            <a:r>
              <a:rPr lang="en-US" sz="2800" b="1" dirty="0" err="1" smtClean="0">
                <a:solidFill>
                  <a:schemeClr val="tx1"/>
                </a:solidFill>
                <a:latin typeface="+mn-lt"/>
              </a:rPr>
              <a:t>kton</a:t>
            </a:r>
            <a:r>
              <a:rPr lang="en-US" sz="2800" b="1" dirty="0" smtClean="0">
                <a:solidFill>
                  <a:schemeClr val="tx1"/>
                </a:solidFill>
                <a:latin typeface="+mn-lt"/>
              </a:rPr>
              <a:t> event</a:t>
            </a:r>
            <a:endParaRPr lang="en-US" sz="28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2372" y="1845460"/>
            <a:ext cx="4677505" cy="4638321"/>
            <a:chOff x="492372" y="1845460"/>
            <a:chExt cx="4677505" cy="46383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662" y="1845460"/>
              <a:ext cx="4676215" cy="463832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2372" y="6178061"/>
              <a:ext cx="43118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Terra Multi-angle </a:t>
              </a:r>
              <a:r>
                <a:rPr lang="en-US" sz="1200" b="1" dirty="0">
                  <a:solidFill>
                    <a:schemeClr val="bg1"/>
                  </a:solidFill>
                </a:rPr>
                <a:t>Imaging </a:t>
              </a:r>
              <a:r>
                <a:rPr lang="en-US" sz="1200" b="1" dirty="0" err="1">
                  <a:solidFill>
                    <a:schemeClr val="bg1"/>
                  </a:solidFill>
                </a:rPr>
                <a:t>SpectroRadiometer</a:t>
              </a:r>
              <a:r>
                <a:rPr lang="en-US" sz="1200" b="1" dirty="0">
                  <a:solidFill>
                    <a:schemeClr val="bg1"/>
                  </a:solidFill>
                </a:rPr>
                <a:t> (MISR) instrument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20104" y="1922583"/>
            <a:ext cx="5804388" cy="4484077"/>
            <a:chOff x="5520104" y="1922583"/>
            <a:chExt cx="5804388" cy="44840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0104" y="1922583"/>
              <a:ext cx="5804388" cy="448407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45017" y="6049108"/>
              <a:ext cx="2772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Japanese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Himawari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400" b="1" dirty="0">
                  <a:solidFill>
                    <a:schemeClr val="bg1"/>
                  </a:solidFill>
                </a:rPr>
                <a:t>8 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GEO WX Sat 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82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C6BE887-AFC3-2548-94B0-5B88F71B5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78792" y="1079102"/>
            <a:ext cx="9879013" cy="54883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923AF-CF46-A340-A5AE-EFF2BDA0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F0217-1124-4429-BF90-3F029303DED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76E807B-E98E-8241-80C1-F124DDF05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29554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512250" y="2177717"/>
            <a:ext cx="1363020" cy="622633"/>
            <a:chOff x="6512250" y="2177717"/>
            <a:chExt cx="1363020" cy="62263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9CE995-8254-3F47-B7E6-0DB61A93E41F}"/>
                </a:ext>
              </a:extLst>
            </p:cNvPr>
            <p:cNvSpPr txBox="1"/>
            <p:nvPr/>
          </p:nvSpPr>
          <p:spPr>
            <a:xfrm>
              <a:off x="6512250" y="2177717"/>
              <a:ext cx="1363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Chelyabinsk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F06432B-331F-4E41-8A01-700189C29479}"/>
                </a:ext>
              </a:extLst>
            </p:cNvPr>
            <p:cNvCxnSpPr>
              <a:stCxn id="9" idx="2"/>
            </p:cNvCxnSpPr>
            <p:nvPr/>
          </p:nvCxnSpPr>
          <p:spPr bwMode="auto">
            <a:xfrm flipH="1">
              <a:off x="7052310" y="2485494"/>
              <a:ext cx="141450" cy="31485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8423105" y="2177718"/>
            <a:ext cx="1363020" cy="622633"/>
            <a:chOff x="6512250" y="2177717"/>
            <a:chExt cx="1363020" cy="62263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9CE995-8254-3F47-B7E6-0DB61A93E41F}"/>
                </a:ext>
              </a:extLst>
            </p:cNvPr>
            <p:cNvSpPr txBox="1"/>
            <p:nvPr/>
          </p:nvSpPr>
          <p:spPr>
            <a:xfrm>
              <a:off x="6512250" y="2177717"/>
              <a:ext cx="1363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Bering Sea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F06432B-331F-4E41-8A01-700189C29479}"/>
                </a:ext>
              </a:extLst>
            </p:cNvPr>
            <p:cNvCxnSpPr>
              <a:stCxn id="13" idx="2"/>
            </p:cNvCxnSpPr>
            <p:nvPr/>
          </p:nvCxnSpPr>
          <p:spPr bwMode="auto">
            <a:xfrm>
              <a:off x="7193760" y="2485494"/>
              <a:ext cx="203508" cy="31485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3479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4832</TotalTime>
  <Words>29</Words>
  <Application>Microsoft Office PowerPoint</Application>
  <PresentationFormat>Widescreen</PresentationFormat>
  <Paragraphs>8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</vt:i4>
      </vt:variant>
    </vt:vector>
  </HeadingPairs>
  <TitlesOfParts>
    <vt:vector size="14" baseType="lpstr">
      <vt:lpstr>Arial</vt:lpstr>
      <vt:lpstr>Calibri</vt:lpstr>
      <vt:lpstr>Calibri Light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Johnson, Lindley (HQ-DG000)</cp:lastModifiedBy>
  <cp:revision>220</cp:revision>
  <dcterms:created xsi:type="dcterms:W3CDTF">2018-07-02T20:59:42Z</dcterms:created>
  <dcterms:modified xsi:type="dcterms:W3CDTF">2019-04-05T16:52:20Z</dcterms:modified>
</cp:coreProperties>
</file>