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93D085-F762-B44A-8DB0-378C191FED0C}" type="datetimeFigureOut">
              <a:rPr lang="en-US" smtClean="0"/>
              <a:t>9/17/24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8F316-44AB-224D-81F3-883378946E50}" type="slidenum">
              <a:rPr lang="en-US" smtClean="0"/>
              <a:t>‹#›</a:t>
            </a:fld>
            <a:endParaRPr lang="en-US"/>
          </a:p>
        </p:txBody>
      </p:sp>
    </p:spTree>
    <p:extLst>
      <p:ext uri="{BB962C8B-B14F-4D97-AF65-F5344CB8AC3E}">
        <p14:creationId xmlns:p14="http://schemas.microsoft.com/office/powerpoint/2010/main" val="2316721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96CB8-77AA-0D83-C541-41824C51374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EC73EE7-E633-118E-B108-A62340D344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12F7B37-FB0E-3C3C-099B-5BC44AB7C2DC}"/>
              </a:ext>
            </a:extLst>
          </p:cNvPr>
          <p:cNvSpPr>
            <a:spLocks noGrp="1"/>
          </p:cNvSpPr>
          <p:nvPr>
            <p:ph type="dt" sz="half" idx="10"/>
          </p:nvPr>
        </p:nvSpPr>
        <p:spPr/>
        <p:txBody>
          <a:bodyPr/>
          <a:lstStyle/>
          <a:p>
            <a:fld id="{D8D37AD0-323D-9C43-8DD4-0B0D65FCEAB0}" type="datetime1">
              <a:rPr lang="en-AU" smtClean="0"/>
              <a:t>17/9/2024</a:t>
            </a:fld>
            <a:endParaRPr lang="en-US"/>
          </a:p>
        </p:txBody>
      </p:sp>
      <p:sp>
        <p:nvSpPr>
          <p:cNvPr id="5" name="Footer Placeholder 4">
            <a:extLst>
              <a:ext uri="{FF2B5EF4-FFF2-40B4-BE49-F238E27FC236}">
                <a16:creationId xmlns:a16="http://schemas.microsoft.com/office/drawing/2014/main" id="{4F299AA6-153D-CD2E-1A37-930B18C22C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22AA16-B117-E35E-4A25-15D2F3A7EA1E}"/>
              </a:ext>
            </a:extLst>
          </p:cNvPr>
          <p:cNvSpPr>
            <a:spLocks noGrp="1"/>
          </p:cNvSpPr>
          <p:nvPr>
            <p:ph type="sldNum" sz="quarter" idx="12"/>
          </p:nvPr>
        </p:nvSpPr>
        <p:spPr/>
        <p:txBody>
          <a:bodyPr/>
          <a:lstStyle/>
          <a:p>
            <a:fld id="{942C2F3D-EBB7-1544-BFA5-343A7DFDB42C}" type="slidenum">
              <a:rPr lang="en-US" smtClean="0"/>
              <a:t>‹#›</a:t>
            </a:fld>
            <a:endParaRPr lang="en-US"/>
          </a:p>
        </p:txBody>
      </p:sp>
    </p:spTree>
    <p:extLst>
      <p:ext uri="{BB962C8B-B14F-4D97-AF65-F5344CB8AC3E}">
        <p14:creationId xmlns:p14="http://schemas.microsoft.com/office/powerpoint/2010/main" val="1408304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19E9-E634-D087-42F6-16453FF4DBA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0654E9D-62A6-C54C-BA68-E7830231E2E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94025D9-3553-164E-7562-4256BA50DFC7}"/>
              </a:ext>
            </a:extLst>
          </p:cNvPr>
          <p:cNvSpPr>
            <a:spLocks noGrp="1"/>
          </p:cNvSpPr>
          <p:nvPr>
            <p:ph type="dt" sz="half" idx="10"/>
          </p:nvPr>
        </p:nvSpPr>
        <p:spPr/>
        <p:txBody>
          <a:bodyPr/>
          <a:lstStyle/>
          <a:p>
            <a:fld id="{B2020A58-510A-854F-BCFE-B7BF4CC58D07}" type="datetime1">
              <a:rPr lang="en-AU" smtClean="0"/>
              <a:t>17/9/2024</a:t>
            </a:fld>
            <a:endParaRPr lang="en-US"/>
          </a:p>
        </p:txBody>
      </p:sp>
      <p:sp>
        <p:nvSpPr>
          <p:cNvPr id="5" name="Footer Placeholder 4">
            <a:extLst>
              <a:ext uri="{FF2B5EF4-FFF2-40B4-BE49-F238E27FC236}">
                <a16:creationId xmlns:a16="http://schemas.microsoft.com/office/drawing/2014/main" id="{22D025A6-E514-DFB3-AB37-37EDC36CF6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EA8DAE-518A-99E8-ED8B-0A4A1E5B4103}"/>
              </a:ext>
            </a:extLst>
          </p:cNvPr>
          <p:cNvSpPr>
            <a:spLocks noGrp="1"/>
          </p:cNvSpPr>
          <p:nvPr>
            <p:ph type="sldNum" sz="quarter" idx="12"/>
          </p:nvPr>
        </p:nvSpPr>
        <p:spPr/>
        <p:txBody>
          <a:bodyPr/>
          <a:lstStyle/>
          <a:p>
            <a:fld id="{942C2F3D-EBB7-1544-BFA5-343A7DFDB42C}" type="slidenum">
              <a:rPr lang="en-US" smtClean="0"/>
              <a:t>‹#›</a:t>
            </a:fld>
            <a:endParaRPr lang="en-US"/>
          </a:p>
        </p:txBody>
      </p:sp>
    </p:spTree>
    <p:extLst>
      <p:ext uri="{BB962C8B-B14F-4D97-AF65-F5344CB8AC3E}">
        <p14:creationId xmlns:p14="http://schemas.microsoft.com/office/powerpoint/2010/main" val="2381506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4E2582-8694-96CB-23A0-BE909B5A013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F58BCBC-1087-D5DE-6323-48A0BE18915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D4575A1-65C1-B15A-8169-21F1EADD7753}"/>
              </a:ext>
            </a:extLst>
          </p:cNvPr>
          <p:cNvSpPr>
            <a:spLocks noGrp="1"/>
          </p:cNvSpPr>
          <p:nvPr>
            <p:ph type="dt" sz="half" idx="10"/>
          </p:nvPr>
        </p:nvSpPr>
        <p:spPr/>
        <p:txBody>
          <a:bodyPr/>
          <a:lstStyle/>
          <a:p>
            <a:fld id="{6A4D1D8D-1BF8-0440-A351-A4A9774A59ED}" type="datetime1">
              <a:rPr lang="en-AU" smtClean="0"/>
              <a:t>17/9/2024</a:t>
            </a:fld>
            <a:endParaRPr lang="en-US"/>
          </a:p>
        </p:txBody>
      </p:sp>
      <p:sp>
        <p:nvSpPr>
          <p:cNvPr id="5" name="Footer Placeholder 4">
            <a:extLst>
              <a:ext uri="{FF2B5EF4-FFF2-40B4-BE49-F238E27FC236}">
                <a16:creationId xmlns:a16="http://schemas.microsoft.com/office/drawing/2014/main" id="{3AFB9D82-F2A0-13D9-C54C-7789AA800C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F1A71E-2839-2DF6-C6FD-D000861A0925}"/>
              </a:ext>
            </a:extLst>
          </p:cNvPr>
          <p:cNvSpPr>
            <a:spLocks noGrp="1"/>
          </p:cNvSpPr>
          <p:nvPr>
            <p:ph type="sldNum" sz="quarter" idx="12"/>
          </p:nvPr>
        </p:nvSpPr>
        <p:spPr/>
        <p:txBody>
          <a:bodyPr/>
          <a:lstStyle/>
          <a:p>
            <a:fld id="{942C2F3D-EBB7-1544-BFA5-343A7DFDB42C}" type="slidenum">
              <a:rPr lang="en-US" smtClean="0"/>
              <a:t>‹#›</a:t>
            </a:fld>
            <a:endParaRPr lang="en-US"/>
          </a:p>
        </p:txBody>
      </p:sp>
    </p:spTree>
    <p:extLst>
      <p:ext uri="{BB962C8B-B14F-4D97-AF65-F5344CB8AC3E}">
        <p14:creationId xmlns:p14="http://schemas.microsoft.com/office/powerpoint/2010/main" val="15937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28848-EE9E-EEEA-E010-7F4DA0A2E07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FBFA66B-61CE-CBCB-75CE-ECC26447966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C7A797B-9B9C-85EC-DF99-168EC950FE2F}"/>
              </a:ext>
            </a:extLst>
          </p:cNvPr>
          <p:cNvSpPr>
            <a:spLocks noGrp="1"/>
          </p:cNvSpPr>
          <p:nvPr>
            <p:ph type="dt" sz="half" idx="10"/>
          </p:nvPr>
        </p:nvSpPr>
        <p:spPr/>
        <p:txBody>
          <a:bodyPr/>
          <a:lstStyle/>
          <a:p>
            <a:fld id="{ACA8A3E0-0C6E-4442-9FAF-9D5EE37BCB8E}" type="datetime1">
              <a:rPr lang="en-AU" smtClean="0"/>
              <a:t>17/9/2024</a:t>
            </a:fld>
            <a:endParaRPr lang="en-US"/>
          </a:p>
        </p:txBody>
      </p:sp>
      <p:sp>
        <p:nvSpPr>
          <p:cNvPr id="5" name="Footer Placeholder 4">
            <a:extLst>
              <a:ext uri="{FF2B5EF4-FFF2-40B4-BE49-F238E27FC236}">
                <a16:creationId xmlns:a16="http://schemas.microsoft.com/office/drawing/2014/main" id="{19769FB1-341F-CC7F-06ED-C1A1412794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AF0C8-B26F-80DF-C86C-6A6D26805151}"/>
              </a:ext>
            </a:extLst>
          </p:cNvPr>
          <p:cNvSpPr>
            <a:spLocks noGrp="1"/>
          </p:cNvSpPr>
          <p:nvPr>
            <p:ph type="sldNum" sz="quarter" idx="12"/>
          </p:nvPr>
        </p:nvSpPr>
        <p:spPr/>
        <p:txBody>
          <a:bodyPr/>
          <a:lstStyle/>
          <a:p>
            <a:fld id="{942C2F3D-EBB7-1544-BFA5-343A7DFDB42C}" type="slidenum">
              <a:rPr lang="en-US" smtClean="0"/>
              <a:t>‹#›</a:t>
            </a:fld>
            <a:endParaRPr lang="en-US"/>
          </a:p>
        </p:txBody>
      </p:sp>
    </p:spTree>
    <p:extLst>
      <p:ext uri="{BB962C8B-B14F-4D97-AF65-F5344CB8AC3E}">
        <p14:creationId xmlns:p14="http://schemas.microsoft.com/office/powerpoint/2010/main" val="1916250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9568B-31DE-B612-061A-26C18722CB5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F182988-617A-7878-1531-3B4D04AC647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25BEBDD-098E-3D2F-49A5-5B53C3D65CF6}"/>
              </a:ext>
            </a:extLst>
          </p:cNvPr>
          <p:cNvSpPr>
            <a:spLocks noGrp="1"/>
          </p:cNvSpPr>
          <p:nvPr>
            <p:ph type="dt" sz="half" idx="10"/>
          </p:nvPr>
        </p:nvSpPr>
        <p:spPr/>
        <p:txBody>
          <a:bodyPr/>
          <a:lstStyle/>
          <a:p>
            <a:fld id="{F9789903-F16C-AE43-84B1-5014CECF84D0}" type="datetime1">
              <a:rPr lang="en-AU" smtClean="0"/>
              <a:t>17/9/2024</a:t>
            </a:fld>
            <a:endParaRPr lang="en-US"/>
          </a:p>
        </p:txBody>
      </p:sp>
      <p:sp>
        <p:nvSpPr>
          <p:cNvPr id="5" name="Footer Placeholder 4">
            <a:extLst>
              <a:ext uri="{FF2B5EF4-FFF2-40B4-BE49-F238E27FC236}">
                <a16:creationId xmlns:a16="http://schemas.microsoft.com/office/drawing/2014/main" id="{C9B985F9-C93A-2D5F-327A-42AA73221F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AAE420-2FC3-D28D-0C3B-52075248E998}"/>
              </a:ext>
            </a:extLst>
          </p:cNvPr>
          <p:cNvSpPr>
            <a:spLocks noGrp="1"/>
          </p:cNvSpPr>
          <p:nvPr>
            <p:ph type="sldNum" sz="quarter" idx="12"/>
          </p:nvPr>
        </p:nvSpPr>
        <p:spPr/>
        <p:txBody>
          <a:bodyPr/>
          <a:lstStyle/>
          <a:p>
            <a:fld id="{942C2F3D-EBB7-1544-BFA5-343A7DFDB42C}" type="slidenum">
              <a:rPr lang="en-US" smtClean="0"/>
              <a:t>‹#›</a:t>
            </a:fld>
            <a:endParaRPr lang="en-US"/>
          </a:p>
        </p:txBody>
      </p:sp>
    </p:spTree>
    <p:extLst>
      <p:ext uri="{BB962C8B-B14F-4D97-AF65-F5344CB8AC3E}">
        <p14:creationId xmlns:p14="http://schemas.microsoft.com/office/powerpoint/2010/main" val="3602636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C823E-C1EA-4BCE-9B9C-AAC8C1715AD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0FD3629-EAEF-1AF8-AD21-1E3F714F054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A51FCCC-3106-BD64-7434-AD340DDFB45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D7DC55D-D07D-83E5-68CB-EDCF39411C5C}"/>
              </a:ext>
            </a:extLst>
          </p:cNvPr>
          <p:cNvSpPr>
            <a:spLocks noGrp="1"/>
          </p:cNvSpPr>
          <p:nvPr>
            <p:ph type="dt" sz="half" idx="10"/>
          </p:nvPr>
        </p:nvSpPr>
        <p:spPr/>
        <p:txBody>
          <a:bodyPr/>
          <a:lstStyle/>
          <a:p>
            <a:fld id="{32CB9D41-69AF-4848-A130-1ACD9348865F}" type="datetime1">
              <a:rPr lang="en-AU" smtClean="0"/>
              <a:t>17/9/2024</a:t>
            </a:fld>
            <a:endParaRPr lang="en-US"/>
          </a:p>
        </p:txBody>
      </p:sp>
      <p:sp>
        <p:nvSpPr>
          <p:cNvPr id="6" name="Footer Placeholder 5">
            <a:extLst>
              <a:ext uri="{FF2B5EF4-FFF2-40B4-BE49-F238E27FC236}">
                <a16:creationId xmlns:a16="http://schemas.microsoft.com/office/drawing/2014/main" id="{6BEA5E3B-97C1-C581-EF21-E59EEDFF1D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8A0084-4A9E-7E49-787A-5C49E864A710}"/>
              </a:ext>
            </a:extLst>
          </p:cNvPr>
          <p:cNvSpPr>
            <a:spLocks noGrp="1"/>
          </p:cNvSpPr>
          <p:nvPr>
            <p:ph type="sldNum" sz="quarter" idx="12"/>
          </p:nvPr>
        </p:nvSpPr>
        <p:spPr/>
        <p:txBody>
          <a:bodyPr/>
          <a:lstStyle/>
          <a:p>
            <a:fld id="{942C2F3D-EBB7-1544-BFA5-343A7DFDB42C}" type="slidenum">
              <a:rPr lang="en-US" smtClean="0"/>
              <a:t>‹#›</a:t>
            </a:fld>
            <a:endParaRPr lang="en-US"/>
          </a:p>
        </p:txBody>
      </p:sp>
    </p:spTree>
    <p:extLst>
      <p:ext uri="{BB962C8B-B14F-4D97-AF65-F5344CB8AC3E}">
        <p14:creationId xmlns:p14="http://schemas.microsoft.com/office/powerpoint/2010/main" val="2383808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AF4A8-5BE0-A187-30BE-AB654836B62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A6229FF-B30E-F50F-F5CD-A37D15569C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9342BBF-992E-66FB-F45D-4827DA35B0A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87C8412-4B8A-2872-EB11-B1AFAE0B0A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C23DA18-C6DF-A78C-986A-38F6A329400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690DADA-B2B9-8B83-2C78-4F831CD7A57E}"/>
              </a:ext>
            </a:extLst>
          </p:cNvPr>
          <p:cNvSpPr>
            <a:spLocks noGrp="1"/>
          </p:cNvSpPr>
          <p:nvPr>
            <p:ph type="dt" sz="half" idx="10"/>
          </p:nvPr>
        </p:nvSpPr>
        <p:spPr/>
        <p:txBody>
          <a:bodyPr/>
          <a:lstStyle/>
          <a:p>
            <a:fld id="{D04FDE6A-3896-0748-8622-73E008810C26}" type="datetime1">
              <a:rPr lang="en-AU" smtClean="0"/>
              <a:t>17/9/2024</a:t>
            </a:fld>
            <a:endParaRPr lang="en-US"/>
          </a:p>
        </p:txBody>
      </p:sp>
      <p:sp>
        <p:nvSpPr>
          <p:cNvPr id="8" name="Footer Placeholder 7">
            <a:extLst>
              <a:ext uri="{FF2B5EF4-FFF2-40B4-BE49-F238E27FC236}">
                <a16:creationId xmlns:a16="http://schemas.microsoft.com/office/drawing/2014/main" id="{9C3FC022-18E0-4A9A-3127-15C57AA66B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451A3F-9519-093F-C7AD-090FC8CDC89D}"/>
              </a:ext>
            </a:extLst>
          </p:cNvPr>
          <p:cNvSpPr>
            <a:spLocks noGrp="1"/>
          </p:cNvSpPr>
          <p:nvPr>
            <p:ph type="sldNum" sz="quarter" idx="12"/>
          </p:nvPr>
        </p:nvSpPr>
        <p:spPr/>
        <p:txBody>
          <a:bodyPr/>
          <a:lstStyle/>
          <a:p>
            <a:fld id="{942C2F3D-EBB7-1544-BFA5-343A7DFDB42C}" type="slidenum">
              <a:rPr lang="en-US" smtClean="0"/>
              <a:t>‹#›</a:t>
            </a:fld>
            <a:endParaRPr lang="en-US"/>
          </a:p>
        </p:txBody>
      </p:sp>
    </p:spTree>
    <p:extLst>
      <p:ext uri="{BB962C8B-B14F-4D97-AF65-F5344CB8AC3E}">
        <p14:creationId xmlns:p14="http://schemas.microsoft.com/office/powerpoint/2010/main" val="22083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8F5D0-B3AC-0C13-36CA-B0E0C650A1B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68383E8-25FA-2231-1FD6-4025B4100ADC}"/>
              </a:ext>
            </a:extLst>
          </p:cNvPr>
          <p:cNvSpPr>
            <a:spLocks noGrp="1"/>
          </p:cNvSpPr>
          <p:nvPr>
            <p:ph type="dt" sz="half" idx="10"/>
          </p:nvPr>
        </p:nvSpPr>
        <p:spPr/>
        <p:txBody>
          <a:bodyPr/>
          <a:lstStyle/>
          <a:p>
            <a:fld id="{CCC28485-19DB-EF49-B330-E6BF389C7E1D}" type="datetime1">
              <a:rPr lang="en-AU" smtClean="0"/>
              <a:t>17/9/2024</a:t>
            </a:fld>
            <a:endParaRPr lang="en-US"/>
          </a:p>
        </p:txBody>
      </p:sp>
      <p:sp>
        <p:nvSpPr>
          <p:cNvPr id="4" name="Footer Placeholder 3">
            <a:extLst>
              <a:ext uri="{FF2B5EF4-FFF2-40B4-BE49-F238E27FC236}">
                <a16:creationId xmlns:a16="http://schemas.microsoft.com/office/drawing/2014/main" id="{97F0CC88-99C6-5C96-1D28-5DBE2A7670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280FEE-1A03-15ED-8D4A-C5CC08E71EEE}"/>
              </a:ext>
            </a:extLst>
          </p:cNvPr>
          <p:cNvSpPr>
            <a:spLocks noGrp="1"/>
          </p:cNvSpPr>
          <p:nvPr>
            <p:ph type="sldNum" sz="quarter" idx="12"/>
          </p:nvPr>
        </p:nvSpPr>
        <p:spPr/>
        <p:txBody>
          <a:bodyPr/>
          <a:lstStyle/>
          <a:p>
            <a:fld id="{942C2F3D-EBB7-1544-BFA5-343A7DFDB42C}" type="slidenum">
              <a:rPr lang="en-US" smtClean="0"/>
              <a:t>‹#›</a:t>
            </a:fld>
            <a:endParaRPr lang="en-US"/>
          </a:p>
        </p:txBody>
      </p:sp>
    </p:spTree>
    <p:extLst>
      <p:ext uri="{BB962C8B-B14F-4D97-AF65-F5344CB8AC3E}">
        <p14:creationId xmlns:p14="http://schemas.microsoft.com/office/powerpoint/2010/main" val="2197136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E3C5BF-3159-A5CB-89BC-62755283E19A}"/>
              </a:ext>
            </a:extLst>
          </p:cNvPr>
          <p:cNvSpPr>
            <a:spLocks noGrp="1"/>
          </p:cNvSpPr>
          <p:nvPr>
            <p:ph type="dt" sz="half" idx="10"/>
          </p:nvPr>
        </p:nvSpPr>
        <p:spPr/>
        <p:txBody>
          <a:bodyPr/>
          <a:lstStyle/>
          <a:p>
            <a:fld id="{87714F94-5403-F748-A34D-99681CC79BC5}" type="datetime1">
              <a:rPr lang="en-AU" smtClean="0"/>
              <a:t>17/9/2024</a:t>
            </a:fld>
            <a:endParaRPr lang="en-US"/>
          </a:p>
        </p:txBody>
      </p:sp>
      <p:sp>
        <p:nvSpPr>
          <p:cNvPr id="3" name="Footer Placeholder 2">
            <a:extLst>
              <a:ext uri="{FF2B5EF4-FFF2-40B4-BE49-F238E27FC236}">
                <a16:creationId xmlns:a16="http://schemas.microsoft.com/office/drawing/2014/main" id="{5E6C61C1-CBE0-30C4-5604-7EC907D998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CDF498-3979-5D0D-FE0B-E1B635211BA8}"/>
              </a:ext>
            </a:extLst>
          </p:cNvPr>
          <p:cNvSpPr>
            <a:spLocks noGrp="1"/>
          </p:cNvSpPr>
          <p:nvPr>
            <p:ph type="sldNum" sz="quarter" idx="12"/>
          </p:nvPr>
        </p:nvSpPr>
        <p:spPr/>
        <p:txBody>
          <a:bodyPr/>
          <a:lstStyle/>
          <a:p>
            <a:fld id="{942C2F3D-EBB7-1544-BFA5-343A7DFDB42C}" type="slidenum">
              <a:rPr lang="en-US" smtClean="0"/>
              <a:t>‹#›</a:t>
            </a:fld>
            <a:endParaRPr lang="en-US"/>
          </a:p>
        </p:txBody>
      </p:sp>
    </p:spTree>
    <p:extLst>
      <p:ext uri="{BB962C8B-B14F-4D97-AF65-F5344CB8AC3E}">
        <p14:creationId xmlns:p14="http://schemas.microsoft.com/office/powerpoint/2010/main" val="1670704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A9563-E225-5BB6-7BE7-7E191B59084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C6E6FF4-0DC0-B434-2C72-45D7DF5D85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2EBDAA0-BF11-6AD3-2789-BBEE01BB6D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9B872A-AB08-56E0-BB1E-1BB370716F6D}"/>
              </a:ext>
            </a:extLst>
          </p:cNvPr>
          <p:cNvSpPr>
            <a:spLocks noGrp="1"/>
          </p:cNvSpPr>
          <p:nvPr>
            <p:ph type="dt" sz="half" idx="10"/>
          </p:nvPr>
        </p:nvSpPr>
        <p:spPr/>
        <p:txBody>
          <a:bodyPr/>
          <a:lstStyle/>
          <a:p>
            <a:fld id="{DF0907DD-D390-7D4B-B6B1-2A877D9B4851}" type="datetime1">
              <a:rPr lang="en-AU" smtClean="0"/>
              <a:t>17/9/2024</a:t>
            </a:fld>
            <a:endParaRPr lang="en-US"/>
          </a:p>
        </p:txBody>
      </p:sp>
      <p:sp>
        <p:nvSpPr>
          <p:cNvPr id="6" name="Footer Placeholder 5">
            <a:extLst>
              <a:ext uri="{FF2B5EF4-FFF2-40B4-BE49-F238E27FC236}">
                <a16:creationId xmlns:a16="http://schemas.microsoft.com/office/drawing/2014/main" id="{88A407A2-ACD0-084B-9AA0-2420B51BE3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D8C5D8-D571-5EBB-4C10-F65D89994CBA}"/>
              </a:ext>
            </a:extLst>
          </p:cNvPr>
          <p:cNvSpPr>
            <a:spLocks noGrp="1"/>
          </p:cNvSpPr>
          <p:nvPr>
            <p:ph type="sldNum" sz="quarter" idx="12"/>
          </p:nvPr>
        </p:nvSpPr>
        <p:spPr/>
        <p:txBody>
          <a:bodyPr/>
          <a:lstStyle/>
          <a:p>
            <a:fld id="{942C2F3D-EBB7-1544-BFA5-343A7DFDB42C}" type="slidenum">
              <a:rPr lang="en-US" smtClean="0"/>
              <a:t>‹#›</a:t>
            </a:fld>
            <a:endParaRPr lang="en-US"/>
          </a:p>
        </p:txBody>
      </p:sp>
    </p:spTree>
    <p:extLst>
      <p:ext uri="{BB962C8B-B14F-4D97-AF65-F5344CB8AC3E}">
        <p14:creationId xmlns:p14="http://schemas.microsoft.com/office/powerpoint/2010/main" val="1794802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F6106-B0E7-60EE-5BFE-B416952FD0E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2DB64AB-5B9F-27F5-8E40-48586386C9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8C8534-DCA6-12A7-B3EC-B9ED77DC8F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072AD4F-8845-3FDF-6F15-EB5EE7BA00B3}"/>
              </a:ext>
            </a:extLst>
          </p:cNvPr>
          <p:cNvSpPr>
            <a:spLocks noGrp="1"/>
          </p:cNvSpPr>
          <p:nvPr>
            <p:ph type="dt" sz="half" idx="10"/>
          </p:nvPr>
        </p:nvSpPr>
        <p:spPr/>
        <p:txBody>
          <a:bodyPr/>
          <a:lstStyle/>
          <a:p>
            <a:fld id="{1C3788EB-4E13-4E41-ABD4-72E7F8123285}" type="datetime1">
              <a:rPr lang="en-AU" smtClean="0"/>
              <a:t>17/9/2024</a:t>
            </a:fld>
            <a:endParaRPr lang="en-US"/>
          </a:p>
        </p:txBody>
      </p:sp>
      <p:sp>
        <p:nvSpPr>
          <p:cNvPr id="6" name="Footer Placeholder 5">
            <a:extLst>
              <a:ext uri="{FF2B5EF4-FFF2-40B4-BE49-F238E27FC236}">
                <a16:creationId xmlns:a16="http://schemas.microsoft.com/office/drawing/2014/main" id="{AE618DA0-1361-D7FB-6FA0-B404F5BA1C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4C1B24-6106-0245-981A-290FF9B61161}"/>
              </a:ext>
            </a:extLst>
          </p:cNvPr>
          <p:cNvSpPr>
            <a:spLocks noGrp="1"/>
          </p:cNvSpPr>
          <p:nvPr>
            <p:ph type="sldNum" sz="quarter" idx="12"/>
          </p:nvPr>
        </p:nvSpPr>
        <p:spPr/>
        <p:txBody>
          <a:bodyPr/>
          <a:lstStyle/>
          <a:p>
            <a:fld id="{942C2F3D-EBB7-1544-BFA5-343A7DFDB42C}" type="slidenum">
              <a:rPr lang="en-US" smtClean="0"/>
              <a:t>‹#›</a:t>
            </a:fld>
            <a:endParaRPr lang="en-US"/>
          </a:p>
        </p:txBody>
      </p:sp>
    </p:spTree>
    <p:extLst>
      <p:ext uri="{BB962C8B-B14F-4D97-AF65-F5344CB8AC3E}">
        <p14:creationId xmlns:p14="http://schemas.microsoft.com/office/powerpoint/2010/main" val="1877711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9ED586-2568-F3A9-98CC-5B2D3E17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36FB541-19E5-1287-0547-74AE50FEFC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0727EA6-7CDB-F23B-35DD-7D6EDF8E9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AAE35DC-D7DF-CC48-AA9B-5365E1645AD8}" type="datetime1">
              <a:rPr lang="en-AU" smtClean="0"/>
              <a:t>17/9/2024</a:t>
            </a:fld>
            <a:endParaRPr lang="en-US"/>
          </a:p>
        </p:txBody>
      </p:sp>
      <p:sp>
        <p:nvSpPr>
          <p:cNvPr id="5" name="Footer Placeholder 4">
            <a:extLst>
              <a:ext uri="{FF2B5EF4-FFF2-40B4-BE49-F238E27FC236}">
                <a16:creationId xmlns:a16="http://schemas.microsoft.com/office/drawing/2014/main" id="{3C850D8B-6737-4CED-7D12-8B4B071B7B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9363B8A-1129-72C1-326D-4C5970A6B7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42C2F3D-EBB7-1544-BFA5-343A7DFDB42C}" type="slidenum">
              <a:rPr lang="en-US" smtClean="0"/>
              <a:t>‹#›</a:t>
            </a:fld>
            <a:endParaRPr lang="en-US"/>
          </a:p>
        </p:txBody>
      </p:sp>
    </p:spTree>
    <p:extLst>
      <p:ext uri="{BB962C8B-B14F-4D97-AF65-F5344CB8AC3E}">
        <p14:creationId xmlns:p14="http://schemas.microsoft.com/office/powerpoint/2010/main" val="1510319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FCDE873-1DCC-D512-90EA-BBD3B03A7AC2}"/>
              </a:ext>
            </a:extLst>
          </p:cNvPr>
          <p:cNvPicPr>
            <a:picLocks noChangeAspect="1"/>
          </p:cNvPicPr>
          <p:nvPr/>
        </p:nvPicPr>
        <p:blipFill>
          <a:blip r:embed="rId2"/>
          <a:stretch>
            <a:fillRect/>
          </a:stretch>
        </p:blipFill>
        <p:spPr>
          <a:xfrm>
            <a:off x="820854" y="1017812"/>
            <a:ext cx="5275146" cy="3587099"/>
          </a:xfrm>
          <a:prstGeom prst="rect">
            <a:avLst/>
          </a:prstGeom>
        </p:spPr>
      </p:pic>
      <p:sp>
        <p:nvSpPr>
          <p:cNvPr id="5" name="TextBox 4">
            <a:extLst>
              <a:ext uri="{FF2B5EF4-FFF2-40B4-BE49-F238E27FC236}">
                <a16:creationId xmlns:a16="http://schemas.microsoft.com/office/drawing/2014/main" id="{BB600A47-6071-E2BB-8DF7-BD4E93704EFB}"/>
              </a:ext>
            </a:extLst>
          </p:cNvPr>
          <p:cNvSpPr txBox="1"/>
          <p:nvPr/>
        </p:nvSpPr>
        <p:spPr>
          <a:xfrm>
            <a:off x="736771" y="420130"/>
            <a:ext cx="8219366" cy="369332"/>
          </a:xfrm>
          <a:prstGeom prst="rect">
            <a:avLst/>
          </a:prstGeom>
          <a:noFill/>
        </p:spPr>
        <p:txBody>
          <a:bodyPr wrap="none" rtlCol="0">
            <a:spAutoFit/>
          </a:bodyPr>
          <a:lstStyle/>
          <a:p>
            <a:r>
              <a:rPr lang="en-US" b="1" dirty="0">
                <a:solidFill>
                  <a:schemeClr val="accent1">
                    <a:lumMod val="75000"/>
                  </a:schemeClr>
                </a:solidFill>
              </a:rPr>
              <a:t>Australian Consortium for Planetary </a:t>
            </a:r>
            <a:r>
              <a:rPr lang="en-US" b="1" dirty="0" err="1">
                <a:solidFill>
                  <a:schemeClr val="accent1">
                    <a:lumMod val="75000"/>
                  </a:schemeClr>
                </a:solidFill>
              </a:rPr>
              <a:t>Defence</a:t>
            </a:r>
            <a:r>
              <a:rPr lang="en-US" b="1" dirty="0">
                <a:solidFill>
                  <a:schemeClr val="accent1">
                    <a:lumMod val="75000"/>
                  </a:schemeClr>
                </a:solidFill>
              </a:rPr>
              <a:t>  (key locations / facilities below)</a:t>
            </a:r>
          </a:p>
        </p:txBody>
      </p:sp>
      <p:sp>
        <p:nvSpPr>
          <p:cNvPr id="6" name="TextBox 5">
            <a:extLst>
              <a:ext uri="{FF2B5EF4-FFF2-40B4-BE49-F238E27FC236}">
                <a16:creationId xmlns:a16="http://schemas.microsoft.com/office/drawing/2014/main" id="{FBA68CB1-FBA3-A5C6-DE02-402AA3B3E541}"/>
              </a:ext>
            </a:extLst>
          </p:cNvPr>
          <p:cNvSpPr txBox="1"/>
          <p:nvPr/>
        </p:nvSpPr>
        <p:spPr>
          <a:xfrm>
            <a:off x="6830411" y="587635"/>
            <a:ext cx="4762500" cy="4247317"/>
          </a:xfrm>
          <a:prstGeom prst="rect">
            <a:avLst/>
          </a:prstGeom>
          <a:noFill/>
        </p:spPr>
        <p:txBody>
          <a:bodyPr wrap="square" rtlCol="0">
            <a:spAutoFit/>
          </a:bodyPr>
          <a:lstStyle/>
          <a:p>
            <a:endParaRPr lang="en-US" dirty="0"/>
          </a:p>
          <a:p>
            <a:r>
              <a:rPr lang="en-US" b="1" dirty="0"/>
              <a:t>Capability: </a:t>
            </a:r>
            <a:r>
              <a:rPr lang="en-US" dirty="0"/>
              <a:t>Doppler broadening and </a:t>
            </a:r>
            <a:r>
              <a:rPr lang="en-US" dirty="0" err="1"/>
              <a:t>polarisation</a:t>
            </a:r>
            <a:r>
              <a:rPr lang="en-US" dirty="0"/>
              <a:t> ratios with optical light curves and added astrometry for positional information. </a:t>
            </a:r>
          </a:p>
          <a:p>
            <a:endParaRPr lang="en-US" dirty="0"/>
          </a:p>
          <a:p>
            <a:r>
              <a:rPr lang="en-US" dirty="0"/>
              <a:t> The group had now become a consortium of JPL-NASA/CSIRO/UNSW/UTAS/UWA, offering a wide baseline RF and optical capability stretching from the west to East coast of Australia. </a:t>
            </a:r>
          </a:p>
          <a:p>
            <a:endParaRPr lang="en-US" dirty="0"/>
          </a:p>
          <a:p>
            <a:r>
              <a:rPr lang="en-US" dirty="0"/>
              <a:t>The consortium has two representatives (UWA and UNSW) joining the International Asteroid Warning Network (IAWN) (3) in 2023.</a:t>
            </a:r>
          </a:p>
          <a:p>
            <a:endParaRPr lang="en-US" dirty="0"/>
          </a:p>
        </p:txBody>
      </p:sp>
      <p:sp>
        <p:nvSpPr>
          <p:cNvPr id="7" name="TextBox 6">
            <a:extLst>
              <a:ext uri="{FF2B5EF4-FFF2-40B4-BE49-F238E27FC236}">
                <a16:creationId xmlns:a16="http://schemas.microsoft.com/office/drawing/2014/main" id="{26E87BFF-B86F-D25B-58F1-16EAE0D1C5C0}"/>
              </a:ext>
            </a:extLst>
          </p:cNvPr>
          <p:cNvSpPr txBox="1"/>
          <p:nvPr/>
        </p:nvSpPr>
        <p:spPr>
          <a:xfrm>
            <a:off x="599089" y="4668879"/>
            <a:ext cx="6611007" cy="2031325"/>
          </a:xfrm>
          <a:prstGeom prst="rect">
            <a:avLst/>
          </a:prstGeom>
          <a:noFill/>
        </p:spPr>
        <p:txBody>
          <a:bodyPr wrap="square" rtlCol="0">
            <a:spAutoFit/>
          </a:bodyPr>
          <a:lstStyle/>
          <a:p>
            <a:r>
              <a:rPr lang="en-US" dirty="0"/>
              <a:t>In 2022 a program of augmenting Southern Hemisphere radar observations with sub-</a:t>
            </a:r>
            <a:r>
              <a:rPr lang="en-US" dirty="0" err="1"/>
              <a:t>metre</a:t>
            </a:r>
            <a:r>
              <a:rPr lang="en-US" dirty="0"/>
              <a:t>-class optical apertures began. Initially with the UNSW Viper (C14 0.4m) and (0.5m) Falcon telescopes the group was joined by the University of Western Australia (UWA) providing the UWA (0.5m) Falcon Telescope and the </a:t>
            </a:r>
            <a:r>
              <a:rPr lang="en-US" dirty="0" err="1"/>
              <a:t>Zadko</a:t>
            </a:r>
            <a:r>
              <a:rPr lang="en-US" dirty="0"/>
              <a:t> 1m and C14 telescopes in Western Australia. </a:t>
            </a:r>
          </a:p>
          <a:p>
            <a:endParaRPr lang="en-US" dirty="0"/>
          </a:p>
        </p:txBody>
      </p:sp>
      <p:pic>
        <p:nvPicPr>
          <p:cNvPr id="8" name="Picture 7" descr="A comparison of a graph&#10;&#10;Description automatically generated with medium confidence">
            <a:extLst>
              <a:ext uri="{FF2B5EF4-FFF2-40B4-BE49-F238E27FC236}">
                <a16:creationId xmlns:a16="http://schemas.microsoft.com/office/drawing/2014/main" id="{C00467F1-4E3A-C86C-7126-5955F7FFAE9D}"/>
              </a:ext>
            </a:extLst>
          </p:cNvPr>
          <p:cNvPicPr>
            <a:picLocks noChangeAspect="1"/>
          </p:cNvPicPr>
          <p:nvPr/>
        </p:nvPicPr>
        <p:blipFill>
          <a:blip r:embed="rId3">
            <a:extLst>
              <a:ext uri="{28A0092B-C50C-407E-A947-70E740481C1C}">
                <a14:useLocalDpi xmlns:a14="http://schemas.microsoft.com/office/drawing/2010/main" val="0"/>
              </a:ext>
            </a:extLst>
          </a:blip>
          <a:srcRect r="3152" b="1"/>
          <a:stretch/>
        </p:blipFill>
        <p:spPr>
          <a:xfrm>
            <a:off x="6663557" y="4592116"/>
            <a:ext cx="5136461" cy="2004858"/>
          </a:xfrm>
          <a:prstGeom prst="rect">
            <a:avLst/>
          </a:prstGeom>
        </p:spPr>
      </p:pic>
      <p:sp>
        <p:nvSpPr>
          <p:cNvPr id="9" name="Date Placeholder 8">
            <a:extLst>
              <a:ext uri="{FF2B5EF4-FFF2-40B4-BE49-F238E27FC236}">
                <a16:creationId xmlns:a16="http://schemas.microsoft.com/office/drawing/2014/main" id="{0A3F27E6-4AA6-83BC-2942-41358753A483}"/>
              </a:ext>
            </a:extLst>
          </p:cNvPr>
          <p:cNvSpPr>
            <a:spLocks noGrp="1"/>
          </p:cNvSpPr>
          <p:nvPr>
            <p:ph type="dt" sz="half" idx="10"/>
          </p:nvPr>
        </p:nvSpPr>
        <p:spPr/>
        <p:txBody>
          <a:bodyPr/>
          <a:lstStyle/>
          <a:p>
            <a:fld id="{FE31D2A2-2B63-3B46-8C4E-06CFB4D25CF8}" type="datetime1">
              <a:rPr lang="en-AU" smtClean="0"/>
              <a:t>17/9/2024</a:t>
            </a:fld>
            <a:endParaRPr lang="en-US"/>
          </a:p>
        </p:txBody>
      </p:sp>
    </p:spTree>
    <p:extLst>
      <p:ext uri="{BB962C8B-B14F-4D97-AF65-F5344CB8AC3E}">
        <p14:creationId xmlns:p14="http://schemas.microsoft.com/office/powerpoint/2010/main" val="1472156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1182</TotalTime>
  <Words>156</Words>
  <Application>Microsoft Macintosh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Coward</dc:creator>
  <cp:lastModifiedBy>David Coward</cp:lastModifiedBy>
  <cp:revision>7</cp:revision>
  <dcterms:created xsi:type="dcterms:W3CDTF">2024-09-16T05:38:03Z</dcterms:created>
  <dcterms:modified xsi:type="dcterms:W3CDTF">2024-09-17T01:20:12Z</dcterms:modified>
</cp:coreProperties>
</file>