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2"/>
    <p:restoredTop sz="94674"/>
  </p:normalViewPr>
  <p:slideViewPr>
    <p:cSldViewPr snapToGrid="0" snapToObjects="1">
      <p:cViewPr varScale="1">
        <p:scale>
          <a:sx n="130" d="100"/>
          <a:sy n="130" d="100"/>
        </p:scale>
        <p:origin x="216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87AB8-6FA3-3145-B09D-299C5EF445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7B7494-AE2E-EC4B-8705-66EB0D3E75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9BFBC-3330-A44D-B1EB-85A2244EF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8125-ADFC-2645-949A-E3C041DF565C}" type="datetimeFigureOut">
              <a:rPr lang="en-US" smtClean="0"/>
              <a:t>11/4/20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126A3-D29A-9647-BB23-ED86A282B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815783-B96E-E84C-98F5-183329D4B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D8B42-9318-D04C-9329-52CD484D5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388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FE81C-188B-C841-98DC-085D1E847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707D30-46AD-6748-8481-7CB688A5EC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727E6-7B82-5E46-8423-5A80B0F6A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8125-ADFC-2645-949A-E3C041DF565C}" type="datetimeFigureOut">
              <a:rPr lang="en-US" smtClean="0"/>
              <a:t>11/4/20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32B3-4844-0D42-A7A8-38BA51016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9969B-CC24-CC47-8BCB-43C2DCD4F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D8B42-9318-D04C-9329-52CD484D5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600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6607DA-2A7E-C14A-82C9-94E6B0FA97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FAD855-7462-5343-B39F-8608CAF037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71B0D-CAAB-EC41-B31B-EC1BD6D7D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8125-ADFC-2645-949A-E3C041DF565C}" type="datetimeFigureOut">
              <a:rPr lang="en-US" smtClean="0"/>
              <a:t>11/4/20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DA528-B8C7-454B-9ADE-A259ABFF6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2BDAC-8B90-1C4D-B4DE-633064396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D8B42-9318-D04C-9329-52CD484D5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38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1EE0A-2CFD-B34F-B58E-169C86555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1A21C-E439-C84D-993C-7FF266704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187CC-4F15-5C43-9B81-FE2C02796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8125-ADFC-2645-949A-E3C041DF565C}" type="datetimeFigureOut">
              <a:rPr lang="en-US" smtClean="0"/>
              <a:t>11/4/20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2ED1C-16B6-E04F-A6DE-CBBC1391D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C1A95-B8A7-0B49-9561-9136E1794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D8B42-9318-D04C-9329-52CD484D5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3DE8F-6FDB-F04D-9B65-426630F7C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E1AD7-FD1B-4940-8F58-A85EAD0F6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E7429-D442-9D43-A0FE-E18451DBA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8125-ADFC-2645-949A-E3C041DF565C}" type="datetimeFigureOut">
              <a:rPr lang="en-US" smtClean="0"/>
              <a:t>11/4/20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C9133-4FE7-324B-A816-BFA9F151B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7193A-D735-A343-B0BB-A778E8290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D8B42-9318-D04C-9329-52CD484D5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044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F90FE-EA2E-074E-A03D-8FD0DB528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FB7AD-4431-D04A-9895-563A7952C5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812BAB-4649-F541-B387-377AA27AF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AD6982-A263-DC47-8D9D-20EEB3E01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8125-ADFC-2645-949A-E3C041DF565C}" type="datetimeFigureOut">
              <a:rPr lang="en-US" smtClean="0"/>
              <a:t>11/4/20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53627A-FCB7-1D46-B62B-A2EBBA1A4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1B0BF-8196-D940-B944-F03343C9E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D8B42-9318-D04C-9329-52CD484D5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677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A27CE-6BF3-A14F-A2BE-D68764084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7A3481-D72C-FF4A-927A-D0E7D01AC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EB9624-5767-644C-A444-BCBD6DC2BD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1F3A6E-E10E-3641-A12D-92B63ECFA6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27384B-1BB5-4C49-9347-3441D75AA5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18D7CA-3110-4549-BE68-3E5D44184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8125-ADFC-2645-949A-E3C041DF565C}" type="datetimeFigureOut">
              <a:rPr lang="en-US" smtClean="0"/>
              <a:t>11/4/20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F088B8-AD86-9247-8BDE-DCFB0A35A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E42AB6-DBB9-A74C-AC56-06EFACA87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D8B42-9318-D04C-9329-52CD484D5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695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ACFEC-B869-754D-8D9A-0BEDF3DD5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00003A-2DE3-7D4A-9183-6348E87BF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8125-ADFC-2645-949A-E3C041DF565C}" type="datetimeFigureOut">
              <a:rPr lang="en-US" smtClean="0"/>
              <a:t>11/4/20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8DB8B3-7105-6B47-8DDE-0B272532D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D42D11-AA20-9440-9619-25F3633EC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D8B42-9318-D04C-9329-52CD484D5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540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4C09EE-66DD-0444-8A05-14C5E19FF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8125-ADFC-2645-949A-E3C041DF565C}" type="datetimeFigureOut">
              <a:rPr lang="en-US" smtClean="0"/>
              <a:t>11/4/20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8457E9-CFF8-2A4C-85C9-C235629A1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346B45-AD68-594F-A1B5-CA26B7C4A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D8B42-9318-D04C-9329-52CD484D5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28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604D-D24B-1948-A188-1B940A796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D4E65-DDBC-264E-98F0-178320792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CF67FB-4656-814B-829C-C3ABB913C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7532DC-9980-104F-A7E6-053F7D9D6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8125-ADFC-2645-949A-E3C041DF565C}" type="datetimeFigureOut">
              <a:rPr lang="en-US" smtClean="0"/>
              <a:t>11/4/20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2FC4DC-7E48-5C4B-8AE6-971AC6DB9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3E01B-8EF3-E041-90BD-8D375B4B8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D8B42-9318-D04C-9329-52CD484D5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252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48076-629D-CF4A-9C65-579DB3A66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8FDE11-EB63-A54D-950B-36FED5EF02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60A8F3-C686-764B-A6EB-BC9D8E544D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351ACB-8192-0B43-BCB4-7ACDE87B7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8125-ADFC-2645-949A-E3C041DF565C}" type="datetimeFigureOut">
              <a:rPr lang="en-US" smtClean="0"/>
              <a:t>11/4/20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25F331-7BA7-8041-93C7-730178D79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698CAC-E992-A643-8F1E-A11EE97AD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D8B42-9318-D04C-9329-52CD484D5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555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EF990F-513E-8C41-8C84-57A3C87CD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DA15C4-9E2B-0F49-984A-60783FD40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AA092B-33AD-C441-ADFE-262AAD1A92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A8125-ADFC-2645-949A-E3C041DF565C}" type="datetimeFigureOut">
              <a:rPr lang="en-US" smtClean="0"/>
              <a:t>11/4/20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DA08D-FB26-CC4F-93BF-AE89E308D9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40EEA-13CD-404C-B48A-B1D356D2F5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D8B42-9318-D04C-9329-52CD484D5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65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hyperlink" Target="http://iawn.net/obscamp/Apophis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3FA48-FBB1-654D-96AE-613C85636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060"/>
            <a:ext cx="10515600" cy="883572"/>
          </a:xfrm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Arial" panose="020B0604020202020204" pitchFamily="34" charset="0"/>
                <a:cs typeface="Arial" panose="020B0604020202020204" pitchFamily="34" charset="0"/>
              </a:rPr>
              <a:t>Apophis 2021: IAWN Planetary Defense Campaign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7CE84-2757-C643-954E-7DEC967FD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1321" y="847366"/>
            <a:ext cx="9446342" cy="112927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Has a close flyby of the Earth in March 06 2021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(CA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dist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~0.11 AU)</a:t>
            </a:r>
            <a:r>
              <a:rPr lang="en-US" dirty="0"/>
              <a:t>.</a:t>
            </a:r>
          </a:p>
          <a:p>
            <a:r>
              <a:rPr lang="en-US" dirty="0"/>
              <a:t>Makes for an iconic target for global planetary defense exercise.</a:t>
            </a:r>
          </a:p>
          <a:p>
            <a:r>
              <a:rPr lang="en-US" dirty="0"/>
              <a:t>More details: </a:t>
            </a:r>
            <a:r>
              <a:rPr lang="en-US" dirty="0">
                <a:hlinkClick r:id="rId2"/>
              </a:rPr>
              <a:t>http://</a:t>
            </a:r>
            <a:r>
              <a:rPr lang="en-US" dirty="0" err="1">
                <a:hlinkClick r:id="rId2"/>
              </a:rPr>
              <a:t>iawn.net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obscamp</a:t>
            </a:r>
            <a:r>
              <a:rPr lang="en-US" dirty="0">
                <a:hlinkClick r:id="rId2"/>
              </a:rPr>
              <a:t>/Apophis/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A close up of a map&#10;&#10;Description automatically generated">
            <a:extLst>
              <a:ext uri="{FF2B5EF4-FFF2-40B4-BE49-F238E27FC236}">
                <a16:creationId xmlns:a16="http://schemas.microsoft.com/office/drawing/2014/main" id="{F12EB9CA-5FC7-5E4A-9D8E-A5C5C52EF0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2905" y="2081705"/>
            <a:ext cx="3028336" cy="2145071"/>
          </a:xfrm>
          <a:prstGeom prst="rect">
            <a:avLst/>
          </a:prstGeom>
        </p:spPr>
      </p:pic>
      <p:pic>
        <p:nvPicPr>
          <p:cNvPr id="5" name="Picture 4" descr="A close up of a map&#10;&#10;Description automatically generated">
            <a:extLst>
              <a:ext uri="{FF2B5EF4-FFF2-40B4-BE49-F238E27FC236}">
                <a16:creationId xmlns:a16="http://schemas.microsoft.com/office/drawing/2014/main" id="{D53AFF36-AD3C-A546-9FD5-07876E0245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4266" y="2081705"/>
            <a:ext cx="3028336" cy="2145072"/>
          </a:xfrm>
          <a:prstGeom prst="rect">
            <a:avLst/>
          </a:prstGeom>
        </p:spPr>
      </p:pic>
      <p:pic>
        <p:nvPicPr>
          <p:cNvPr id="6" name="Picture 5" descr="A close up of a map&#10;&#10;Description automatically generated">
            <a:extLst>
              <a:ext uri="{FF2B5EF4-FFF2-40B4-BE49-F238E27FC236}">
                <a16:creationId xmlns:a16="http://schemas.microsoft.com/office/drawing/2014/main" id="{9A0B12BF-827E-854F-AE5C-F5E1EC3F89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21321" y="2127728"/>
            <a:ext cx="2898390" cy="20530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F85A3A2-C0A7-FE40-9BFF-7217AD722783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63351"/>
          <a:stretch/>
        </p:blipFill>
        <p:spPr>
          <a:xfrm>
            <a:off x="456602" y="4680457"/>
            <a:ext cx="3587156" cy="183891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637F277-6376-444F-93E3-F186E35D168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63351"/>
          <a:stretch/>
        </p:blipFill>
        <p:spPr>
          <a:xfrm>
            <a:off x="3875957" y="4658845"/>
            <a:ext cx="3661647" cy="1877097"/>
          </a:xfrm>
          <a:prstGeom prst="rect">
            <a:avLst/>
          </a:prstGeom>
        </p:spPr>
      </p:pic>
      <p:pic>
        <p:nvPicPr>
          <p:cNvPr id="10" name="Content Placeholder 4">
            <a:extLst>
              <a:ext uri="{FF2B5EF4-FFF2-40B4-BE49-F238E27FC236}">
                <a16:creationId xmlns:a16="http://schemas.microsoft.com/office/drawing/2014/main" id="{3D2867AE-C139-454F-A827-21E6AB17545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90120" y="4527306"/>
            <a:ext cx="3661648" cy="203774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24D291E-8FF7-704F-930F-F92A7EDCA6BB}"/>
              </a:ext>
            </a:extLst>
          </p:cNvPr>
          <p:cNvSpPr txBox="1"/>
          <p:nvPr/>
        </p:nvSpPr>
        <p:spPr>
          <a:xfrm>
            <a:off x="2811970" y="4178536"/>
            <a:ext cx="5965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thelas" panose="02000503000000020003" pitchFamily="2" charset="77"/>
              </a:rPr>
              <a:t>Accessible to mid-latitude observatories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B893B9-115A-6347-B9B5-205896BAFDE0}"/>
              </a:ext>
            </a:extLst>
          </p:cNvPr>
          <p:cNvSpPr txBox="1"/>
          <p:nvPr/>
        </p:nvSpPr>
        <p:spPr>
          <a:xfrm>
            <a:off x="1611082" y="5679645"/>
            <a:ext cx="1427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From Hawaii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2419B6D-CD0E-3F4E-B45E-C0F9893144A7}"/>
              </a:ext>
            </a:extLst>
          </p:cNvPr>
          <p:cNvSpPr txBox="1"/>
          <p:nvPr/>
        </p:nvSpPr>
        <p:spPr>
          <a:xfrm>
            <a:off x="5155765" y="5653358"/>
            <a:ext cx="1278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From Chile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BE5FBEB-8F07-3A44-932D-A00C6FC6AD36}"/>
              </a:ext>
            </a:extLst>
          </p:cNvPr>
          <p:cNvSpPr txBox="1"/>
          <p:nvPr/>
        </p:nvSpPr>
        <p:spPr>
          <a:xfrm>
            <a:off x="7905134" y="1551122"/>
            <a:ext cx="4159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Campaign Coordinator: Vishnu Reddy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2BD5B2D-D313-574D-AE5F-66A2D03326E4}"/>
              </a:ext>
            </a:extLst>
          </p:cNvPr>
          <p:cNvSpPr txBox="1"/>
          <p:nvPr/>
        </p:nvSpPr>
        <p:spPr>
          <a:xfrm>
            <a:off x="9191155" y="6488668"/>
            <a:ext cx="32954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Plots courtesy of  T. Farnham</a:t>
            </a:r>
          </a:p>
        </p:txBody>
      </p:sp>
    </p:spTree>
    <p:extLst>
      <p:ext uri="{BB962C8B-B14F-4D97-AF65-F5344CB8AC3E}">
        <p14:creationId xmlns:p14="http://schemas.microsoft.com/office/powerpoint/2010/main" val="3351689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3057</TotalTime>
  <Words>68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Athelas</vt:lpstr>
      <vt:lpstr>Calibri</vt:lpstr>
      <vt:lpstr>Calibri Light</vt:lpstr>
      <vt:lpstr>Office Theme</vt:lpstr>
      <vt:lpstr>Apophis 2021: IAWN Planetary Defense Campaign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M. Bauer</dc:creator>
  <cp:lastModifiedBy>James M. Bauer</cp:lastModifiedBy>
  <cp:revision>31</cp:revision>
  <dcterms:created xsi:type="dcterms:W3CDTF">2020-09-22T12:52:14Z</dcterms:created>
  <dcterms:modified xsi:type="dcterms:W3CDTF">2020-11-04T12:41:56Z</dcterms:modified>
</cp:coreProperties>
</file>